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7:40:32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8:05:42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1753 309 24575,'-13'1'0,"0"0"0,-23 6 0,-22 1 0,14-8 0,22 0 0,0 0 0,1 2 0,-34 6 0,44-5 0,0-1 0,-1 0 0,0-1 0,1 0 0,-1-1 0,2 0 0,-2-1 0,1 0 0,-1-1 0,0 0 0,2-1 0,-1 0 0,-1-1 0,2 0 0,-1-1 0,-10-6 0,12 6 0,0 0 0,-1 0 0,1 1 0,-1 0 0,0 1 0,0 0 0,-13-2 0,19 5 0,0-1 0,-1 1 0,0 0 0,1 0 0,0 1 0,-1-1 0,1 1 0,0 0 0,-1 0 0,1 0 0,0 1 0,-1 0 0,2-1 0,-2 1 0,2 1 0,-1-1 0,1 1 0,-1-1 0,-5 6 0,-13 11 0,-33 22 0,43-34 0,0-1 0,-1 1 0,0-2 0,0 0 0,-1-2 0,-22 6 0,34-9 0,0 0 0,-1 0 0,1 0 0,0 0 0,0 0 0,0 0 0,0-1 0,-1 0 0,1 1 0,0 0 0,0-2 0,0 1 0,0 1 0,-1-1 0,1 0 0,1-1 0,-1 1 0,0 0 0,0 0 0,1-2 0,-1 2 0,1 0 0,-1-1 0,1 0 0,-1 0 0,1 0 0,0 0 0,-1-2 0,-4-7 0,1-2 0,0 1 0,-5-24 0,-1 2 0,9 29 0,0 0 0,0 0 0,-1 1 0,0 0 0,0-1 0,0 2 0,0-1 0,0 0 0,-1 0 0,1 2 0,-2-2 0,-4-3 0,-3 0 0,0 1 0,0 0 0,-16-4 0,15 5 0,-1 0 0,1-1 0,-12-8 0,22 12 0,0-1 0,1 1 0,0-1 0,0 0 0,-1 0 0,1-1 0,1 2 0,-1-2 0,0 1 0,1 0 0,0-1 0,0 0 0,0 1 0,0-1 0,0 1 0,1-1 0,0 1 0,0-7 0,0 4 0,-1-1 0,-1 0 0,1 1 0,-3-9 0,2 12 0,2 0 0,-2 0 0,1 0 0,-2 1 0,2-1 0,0 1 0,-2-1 0,1 1 0,0 0 0,0 0 0,0 0 0,0 0 0,-1 0 0,1 0 0,-1 1 0,0-1 0,0 1 0,0-1 0,1 2 0,-2-2 0,1 2 0,0-1 0,1 0 0,-5 0 0,1 1 0,1 0 0,0 0 0,-1 1 0,0 0 0,0 0 0,1 1 0,-1-1 0,1 1 0,0 0 0,0 0 0,-1 1 0,-5 3 0,-30 16 0,26-14 0,0 0 0,-24 18 0,31-21 0,0-1 0,-1 0 0,0 1 0,1-2 0,-2 0 0,2 0 0,-2-1 0,-17 2 0,-21 7 0,35-8 21,-1 0-1,1-2 0,-1 1 0,1-2 1,-17 0-1,17-1-268,0 1 0,-1 0 0,1 1 1,0 1-1,-15 3 0,17-1-6578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8:05:53.7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8:13:50.7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8:13:52.3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8:14:01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8:33:06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473 1106 24575,'-2'-1'0,"0"1"0,-1 0 0,1-1 0,0 1 0,0 0 0,1-1 0,-2 0 0,1 0 0,0 0 0,1 0 0,-2 0 0,1 0 0,1 0 0,-1-1 0,0 1 0,1 0 0,-1-1 0,1 0 0,-1 1 0,1-1 0,-1-2 0,-1 0 0,1 1 0,0-2 0,0 1 0,1 1 0,-1-2 0,1 1 0,-1 0 0,2-1 0,-2-4 0,0-2 0,-1 1 0,0 0 0,-1 0 0,0 0 0,-1 0 0,0 0 0,-1 1 0,0 0 0,0 0 0,-11-11 0,14 17 0,-1 0 0,2 1 0,-2-1 0,1 1 0,-1 0 0,1 0 0,-1 0 0,-7-2 0,-12-7 0,22 10 0,0 1 0,0 0 0,1 0 0,0-1 0,-1 0 0,0 1 0,1 0 0,0-1 0,-1 1 0,0-1 0,1 0 0,-1 1 0,1-1 0,0 0 0,0 1 0,0-1 0,-1 1 0,1-1 0,0 0 0,-1 1 0,1-1 0,0 0 0,0 1 0,0-1 0,0 0 0,0 0 0,0 1 0,0-1 0,1 0 0,-1 1 0,0-1 0,0 0 0,1 0 0,-1 1 0,0-1 0,0 0 0,0 1 0,1-1 0,0 1 0,-1-1 0,1 0 0,-1 1 0,0 0 0,2-2 0,0 0 0,0 0 0,0 0 0,0 0 0,1 0 0,-1 0 0,1 0 0,-1 1 0,6-3 0,3 0 0,1 2 0,-1-3 0,18-8 0,-27 13 0,1-1 0,-1 0 0,0-1 0,-1 1 0,1 0 0,0 0 0,0-1 0,-1 0 0,1 1 0,-1-1 0,1 0 0,-1 1 0,1-2 0,-2 1 0,2 0 0,-1 1 0,-1-1 0,1-1 0,0 1 0,0-3 0,-2 0 0,0 1 0,0 0 0,-1-1 0,1 2 0,-1-1 0,0 0 0,-1 0 0,1 0 0,0 1 0,-1-1 0,-5-4 0,-2-6 0,8 13 0,-1 0 0,1-1 0,0 2 0,-1-1 0,1 0 0,-1 0 0,0 1 0,1-1 0,-1 1 0,1 0 0,-1 0 0,0 0 0,0 0 0,1 0 0,-4 1 0,-18-2 0,10-2 0,1-1 0,0 0 0,-15-8 0,24 10 0,0 1 0,0-2 0,0 1 0,0-1 0,1 1 0,-1-1 0,1-1 0,-1 1 0,2 0 0,-1-1 0,0 1 0,1-1 0,-5-7 0,-4-20 0,8 22 0,0 0 0,-1 0 0,-7-14 0,8 19 0,0 1 0,1-1 0,-1 1 0,-1 0 0,1-1 0,0 1 0,-1 1 0,1-1 0,-1 1 0,0-1 0,0 1 0,-7-3 0,-5-3 0,13 6 0,1 0 0,0 1 0,1-1 0,-1 0 0,-1 0 0,2 0 0,-1 0 0,0 0 0,1-1 0,-1 1 0,2-1 0,-2 1 0,2-1 0,-2 1 0,1-1 0,1 1 0,-1-1 0,1 1 0,-1-6 0,0-6 0,0-1 0,3-21 0,-2 11 0,0 24 0,1 0 0,-1-1 0,1 1 0,-1 0 0,0 0 0,0 0 0,1-1 0,0 1 0,0 0 0,-1 0 0,1 0 0,0 0 0,1-1 0,-1 1 0,0-1 0,0 1 0,0 0 0,0 0 0,0-1 0,0 1 0,0 0 0,-1-1 0,1 0 0,-1 1 0,1-1 0,0-2 0,-2-1 0,1 0 0,-1 0 0,0 0 0,0 0 0,0 1 0,-1-1 0,0 0 0,0 0 0,0 1 0,0 0 0,-1-1 0,-5-7 0,4 8 0,1 0 0,0-1 0,0 0 0,1 0 0,-1 1 0,1-2 0,1 1 0,-1 0 0,1 0 0,0 0 0,-2-10 0,5-22 0,-1 25 0,0-1 0,-1-1 0,0 1 0,-1 0 0,-1 0 0,-5-24 0,-8 2-1365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8:52:01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1025 135 24575,'-4'0'0,"-1"0"0,1-1 0,0 0 0,-1 0 0,1-1 0,0 1 0,-1-1 0,-3-2 0,3 1 0,1 2 0,0-1 0,0 0 0,-1 1 0,1 0 0,-1 0 0,1 0 0,-7 0 0,3-1 0,1 1 0,0-1 0,0 0 0,-1 0 0,1-1 0,0 0 0,1 0 0,-12-7 0,6 3 0,-25-14 0,22 12 0,-1-1 0,-18-5 0,27 12 0,0-1 0,-1 2 0,0 0 0,1 0 0,-1 0 0,0 1 0,0 0 0,-1 1 0,1 0 0,0 0 0,1 0 0,-1 1 0,0 0 0,0 1 0,0 0 0,-15 5 0,10-2 0,-1-1 0,0 0 0,-17 2 0,-15 4 0,-15 3 0,46-12 0,2 2 0,-2 0 0,2 0 0,0 2 0,-1 0 0,-17 8 0,22-7 0,-39 25 0,-21 16 0,42-32 0,20-11 0,0 0 0,1 0 0,-1 0 0,-6 6 0,-29 19 0,33-24 0,0 0 0,2 2 0,-14 10 0,0-1-1365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9:06:31.4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1962 560 24575,'-20'17'0,"10"-10"0,0-1 0,-1 0 0,0-1 0,-17 6 0,-22 12 0,40-17 0,-1 0 0,0-1 0,-1 0 0,1-2 0,-1 1 0,-17 3 0,22-6 0,1-1 0,-1 1 0,1-1 0,-1-1 0,1 1 0,-1 0 0,1-2 0,0 1 0,-1-1 0,1 0 0,0 0 0,0 0 0,-11-7 0,11 6 0,-2 0 0,1 0 0,0 1 0,0 0 0,-9-2 0,-20-6 0,-3-2 0,28 10 0,1-2 0,-1 1 0,-13-7 0,-15-10 0,20 11 0,0-1 0,-1-2 0,-31-23 0,18 4 0,-6 8 0,-74-31 0,93 47 0,-1-1 0,-1 3 0,1 0 0,-1 2 0,1 0 0,-23 0 0,16 1 0,-74-4 0,95 5 0,-1-1 0,0 0 0,1-1 0,-14-5 0,13 4 0,0 1 0,0 1 0,-1-1 0,-8-1 0,-4 1 0,0-1 0,0 0 0,1-2 0,-28-11 0,14 1 0,-14-6 0,-51-32 0,-7-10 0,99 58 0,0 1 0,-1 1 0,0-1 0,0 1 0,-1 0 0,1 2 0,0-1 0,-1 1 0,0-1 0,1 1 0,-2 1 0,2 0 0,-14 0 0,-48-5 0,68 6 0,1-1 0,-1 1 0,0 0 0,0 0 0,1-1 0,0 1 0,-2-1 0,2 0 0,0 1 0,-1-1 0,1 0 0,-1 0 0,1 0 0,0 0 0,0 0 0,-1 0 0,-1-2 0,-19-29 0,20 27 0,-1 1 0,0 0 0,-1-1 0,1 1 0,0 0 0,-1 0 0,-4-4 0,0 3-1365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9:10:58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999 648 24575,'-4'0'0,"0"0"0,1-1 0,-1 0 0,1 1 0,-1-2 0,0 1 0,1-1 0,-1 1 0,1-1 0,0 0 0,-4-2 0,-35-30 0,21 16 0,-55-32 0,41 28 0,-79-38 0,88 45 0,16 11 0,1-2 0,0 1 0,-1-1 0,-7-8 0,11 8 0,3 4 0,0 0 0,0-1 0,0 0 0,1 0 0,-1 0 0,1 0 0,0 1 0,-1-2 0,2 1 0,-1 0 0,0-1 0,1 0 0,-1 1 0,0-4 0,-3-6 0,0 1 0,-1-1 0,0 1 0,-12-15 0,-3-6 0,18 27 0,-1 1 0,0-1 0,0 1 0,0 1 0,-1-1 0,0 1 0,0 0 0,-7-5 0,-48-25 0,42 24 0,-20-12 0,26 14 0,0 1 0,-23-10 0,-14-8 0,43 21 0,0 0 0,0 1 0,-1-1 0,1 1 0,-1 0 0,0 1 0,0 0 0,0 0 0,0 1 0,0 0 0,-12-1 0,5 1-170,1 0-1,0-1 0,0 0 1,0-2-1,0 1 0,0-1 1,-13-6-1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9:15:08.3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181 6 24575,'-15'-6'0,"8"6"0,0 1 0,0-1 0,0 2 0,0-1 0,1 1 0,-1 0 0,-12 6 0,-27 6 0,-3-6-1365,45-8-5461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7:41:09.4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9:49:19.2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235 1 24575,'-8'1'0,"0"0"0,0 1 0,0 0 0,0 0 0,0 0 0,1 1 0,-1 0 0,1 1 0,-9 5 0,-25 11 0,20-11 0,-15 5 0,-9-10-1365,40-4-5461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9:49:22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9:50:52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2610 79 24575,'-48'0'0,"-51"0"0,-213-8 0,211 9 0,12 6 0,26-1 0,0 7 0,35-9 0,1 1 0,0 2 0,-39 13 0,32-8 0,24-10 0,0-1 0,1 1 0,-17-1 0,4 1 0,-11 0 0,12-1 0,-2 1 0,-39 10 0,54-10 0,0-1 0,-1 0 0,0 0 0,-9-1 0,-24 2 0,13 1 0,0-1 0,-52-4 0,18 0 0,34 3 0,19 0 0,0-1 0,0 0 0,0 0 0,0-1 0,0 0 0,0-1 0,1 0 0,-18-6 0,-116-58 0,-3 4 0,131 57 0,0 1 0,1 0 0,-1 2 0,-1-1 0,2 2 0,-1 0 0,0 1 0,-17 2 0,-4-1 0,-2 0 0,-39-3 0,77 2 0,-2 0 0,1 0 0,0 0 0,-1-1 0,1 0 0,0 1 0,0 0 0,0-1 0,0 0 0,0 0 0,0 0 0,-2-1 0,3 1 0,-1 0 0,-1 0 0,1 0 0,0 1 0,0-1 0,-1 0 0,2 0 0,-2 1 0,1-1 0,-1 0 0,-2 1 0,1 0 0,0 0 0,-1 0 0,0 0 0,1 0 0,0 1 0,-1 0 0,1-1 0,-5 3 0,3-1 0,2-1 0,-2 1 0,1-2 0,0 1 0,-8 0 0,-110 5 0,115-6 0,1 1 0,-2 0 0,1 1 0,0-1 0,1 1 0,-2 0 0,2 1 0,-1 0 0,-7 4 0,-13 6 0,-50 6 0,72-18-1365,1 1-5461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9:55:02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24575,'0'1'0,"0"2"0,0 1 0,1-1 0,1 2 0,-1 0 0,0 0 0,0-1 0,-1-3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9:59:35.9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452 4 24575,'-3'0'0,"0"1"0,0 0 0,0 1 0,0-1 0,0 1 0,0-1 0,1 1 0,-1 0 0,1 0 0,-1 0 0,1 0 0,0 0 0,-2 3 0,-12 10 0,10-10 0,1 0 0,-1 0 0,1 0 0,-7 10 0,8-10 0,-1 1 0,1-1 0,-1 0 0,0 0 0,-10 7 0,-110 53 0,118-60 0,-11 6 0,3 0 0,-29 24 0,39-29 0,1-1 0,0 1 0,0-1 0,-4 10 0,7-12 0,-1 0 0,1 1 0,-1-1 0,-1-1 0,2 1 0,-1 0 0,0 0 0,-1 0 0,1-1 0,-1 1 0,0-1 0,0 0 0,0 0 0,0 0 0,0 0 0,0-1 0,0 1 0,0-1 0,-1 0 0,-5 2 0,-16 8-1365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20:00:19.1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708 41 24575,'-9'0'0,"1"-1"0,-1 0 0,1-2 0,0 1 0,1 0 0,-16-7 0,15 5 0,-1 1 0,0 0 0,1 0 0,-1 1 0,-17-2 0,18 4 0,0 1 0,1 0 0,-1 2 0,1-1 0,-1 0 0,1 1 0,-1 0 0,1-1 0,0 2 0,-11 7 0,-25 12 0,6-6 0,27-12 0,-1 0 0,-1 0 0,2 0 0,-21 3 0,-44 13 0,61-16 0,-1 0 0,0-1 0,0-1 0,0 0 0,-26 1 0,-85-4-1365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20:06:41.9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579 265 24575,'-3'0'0,"0"0"0,1-1 0,0 1 0,0 0 0,0-1 0,0 0 0,-1 0 0,1 1 0,0-2 0,1 2 0,-1-2 0,-1 1 0,2-1 0,-1 1 0,0-1 0,1 1 0,-3-4 0,-24-36 0,11 14 0,5 11 0,4 4 0,-2 1 0,1-1 0,-1 2 0,0 0 0,-1 0 0,-18-12 0,7 9 0,-30-12 0,24 12 0,25 10 0,-2 1 0,2 0 0,-2 0 0,1 1 0,0-1 0,-1 1 0,1 0 0,0 0 0,-1 0 0,0 0 0,1 1 0,-1 0 0,1 0 0,-1 0 0,0 1 0,1 0 0,0 0 0,-1-1 0,0 2 0,1-1 0,0 1 0,0 0 0,0 0 0,-6 3 0,6-2 0,0 1 0,0 0 0,1 0 0,-2 0 0,-3 8 0,5-7 0,-1-1 0,0 0 0,1 0 0,-1 1 0,-7 4 0,-25 25 0,30-29-26,-1-1-1,0-1 1,1 1 0,-2-1-1,1 0 1,-13 3-1,3 0-1153,12-5-5646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20:08:20.1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686 25 24575,'-50'15'0,"27"-9"0,0 0 0,-1-2 0,1 0 0,-37-1 0,36-2 0,14 0 0,0-1 0,0 0 0,-1-1 0,1 0 0,0 0 0,0-1 0,0 0 0,-17-7 0,18 5 0,0 2 0,0-1 0,0 1 0,0 1 0,-19-2 0,-18-3 0,14 1 0,26 5 0,0 0 0,1-1 0,-1 0 0,0 0 0,1-1 0,-1 0 0,-7-3 0,5 3 0,1 0 0,-1 0 0,0 1 0,0 0 0,0 1 0,0 0 0,0 0 0,-15 2 0,-7 0 0,11-2-1365,14 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20:16:15.9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1025 452 24575,'-23'-20'0,"15"14"0,5 3 0,1 0 0,-1 0 0,0 1 0,-1-1 0,1 1 0,0 0 0,-5-2 0,-53-25 0,-84-22 0,105 35 0,-49-25 0,66 29 0,-3 0 0,-9-6 0,-1 1 0,-41-12 0,49 20 0,-50-27 0,27 12 0,25 14 0,-1 1 0,-33-7 0,16 5 0,29 7 0,0-2 0,2 0 0,-2 0 0,2-1 0,-1-1 0,-12-10 0,21 12-1365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7:41:53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3 243 24575,'641'0'0,"-621"-1"0,38-7 0,-38 4 0,37-1 0,5 5 0,-25 1 0,2-2 0,67-9 0,34-10 0,-110 17 0,52 0 0,-54 4 0,-2-2 0,46-7 0,-30 1 0,-28 6 0,0-2 0,-1 1 0,0-2 0,24-9 0,-26 10 0,0 0 0,1 0 0,-1 1 0,1 0 0,0 1 0,-1 0 0,1 0 0,11 3 0,-5-2 0,0 0 0,25-4 0,6-5 0,69-15 0,-74 13 0,69-30 0,-88 32 0,0 0 0,27-4 0,-21 5 0,-5 3-1365,-16 4-5461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7:42:20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24575,'0'0'0,"3"0"0,0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7:43:00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1075 4 24575,'-2'0'0,"-1"0"0,0 1 0,1 0 0,-1 0 0,1 0 0,-1 0 0,1 0 0,-1 0 0,0 1 0,1-1 0,0 1 0,0 0 0,0 0 0,0-1 0,0 2 0,0-1 0,1 0 0,-1 0 0,0 0 0,-2 5 0,-3 6 0,1 0 0,-8 21 0,13-34 0,-2 12 0,0 0 0,1-1 0,-3 24 0,4-23 0,-1-1 0,0 1 0,0 0 0,-6 15 0,3-12 0,1 0 0,-4 22 0,6-26 0,0-1 0,-1 2 0,0-2 0,0 0 0,-1 1 0,-9 16 0,5-16 0,-1 0 0,0-1 0,-18 15 0,17-15 0,0-1 0,0 1 0,-14 20 0,17-19 0,-1-1 0,-1 0 0,0 0 0,0-1 0,0 0 0,-2-1 0,1 0 0,-1-1 0,0 0 0,-16 8 0,-17 15 0,35-23 0,-1 1 0,-19 9 0,16-10 0,0 1 0,1 1 0,0 0 0,-15 15 0,-22 17 0,18-17 0,23-17 0,-1-1 0,1 1 0,-2-1 0,-15 8 0,11-6 0,-2 0 0,3 1 0,-20 15 0,-14 10 0,8-7 0,29-19 0,-1 0 0,-21 12 0,10-10 0,1 2 0,0-1 0,1 2 0,0 1 0,-23 21 0,41-33-151,0 1-1,-1 0 0,2 0 0,-1 0 1,0-1-1,0 1 0,1 0 1,-1 4-1,-1 2-6674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7:43:42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2195 6 24575,'-1'4'0,"-1"0"0,0 0 0,0-1 0,0 1 0,-1 0 0,1-1 0,-1 0 0,0 1 0,0-2 0,0 1 0,0 0 0,-5 2 0,-1 4 0,-14 19 0,20-23 0,-1 0 0,2-1 0,-2 0 0,0 0 0,1-1 0,-2 1 0,2-1 0,-1 1 0,-9 4 0,0-2 0,-1-1 0,0-1 0,0 0 0,0-1 0,0 0 0,-1-1 0,1-1 0,-1 0 0,-27-3 0,32 2 0,-83 1 0,-74-3 0,116-6 0,35 5 0,0 1 0,-22-2 0,-31 6 0,-52-3 0,69-8 0,37 6 0,-1 1 0,-22-2 0,-43 6 0,-63-3 0,93-8 0,35 6 0,0 0 0,-21 1 0,-7 1 0,-86 2 0,84 8 0,-11-1 0,45-7 0,1 1 0,0 0 0,0 1 0,-20 7 0,20-7 0,0 1 0,0-1 0,0-1 0,-1 1 0,-11-1 0,-45 6 0,50-4 0,-35 1 0,35-4 0,0 1 0,-22 5 0,-4 1 0,36-7 0,1 1 0,0 0 0,0 0 0,0 1 0,-8 4 0,-22 8 0,15-9-36,-26 5-1293,35-10-5497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7:54:09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215 526 24575,'0'-2'0,"-1"1"0,1 0 0,-1-1 0,1 1 0,0 0 0,-1 0 0,0-1 0,1 1 0,-1 0 0,0 0 0,0 0 0,1 0 0,-1 0 0,0 0 0,0 0 0,0 1 0,-2-3 0,-23-14 0,12 8 0,5 2 0,1 0 0,0-1 0,0-1 0,0 1 0,1-1 0,1 1 0,0-2 0,-1 0 0,2 1 0,-5-15 0,-11-28 0,13 34 0,1-1 0,-8-30 0,9-18 0,6 50 0,-2 0 0,-4-23 0,2 5 81,4 27-370,0 1 0,-1 1 0,0-1-1,-3-11 1,0 10-6537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7:58:20.5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948 226 24575,'0'-2'0,"0"1"0,-1-1 0,0 0 0,1 0 0,-1 1 0,0-1 0,0 0 0,0 1 0,0-1 0,1 1 0,-2-1 0,1 1 0,0 0 0,0-1 0,-1 1 0,-2-1 0,-25-20 0,25 20 0,-35-17 0,32 17 0,1-1 0,0 1 0,-1-1 0,2 0 0,-1-1 0,1 1 0,-6-5 0,5 3 0,0 1 0,0 0 0,-1 0 0,-11-6 0,10 8 0,2-2 0,0 0 0,-1 0 0,-10-7 0,6 3 0,-1 1 0,1 0 0,-1 1 0,-1 0 0,0 1 0,-21-5 0,-23-1 0,11 4 0,37 5 0,0 1 0,-1-1 0,1 2 0,-1 0 0,0 0 0,1 0 0,0 1 0,-1 0 0,1 1 0,-1 0 0,1 1 0,0 0 0,0 0 0,0 1 0,1-1 0,0 2 0,-1 0 0,1 0 0,1 0 0,-1 1 0,1 1 0,0-1 0,0 0 0,1 2 0,0-1 0,-9 13 0,-8 20 0,14-23 0,-2 0 0,0-1 0,-16 19 0,18-24 0,1 1 0,0-1 0,1 1 0,0 0 0,1 1 0,-5 13 0,3-7 0,-18 32 0,16-35 0,-11 31 0,-4 5 0,20-44 24,2 0 1,0 1-1,1-1 0,-5 17 0,6-17-321,-1 1 0,-1-1-1,0 0 1,-6 15 0,5-16-6529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18:04:58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473 3 24575,'2'55'0,"-4"61"0,1-110 0,1 0 0,-2 0 0,1 0 0,-1 0 0,0 0 0,0-1 0,0 0 0,-1 1 0,0-1 0,-5 8 0,5-10 0,1 0 0,0-1 0,-1 1 0,1 0 0,-1-1 0,0 0 0,0 0 0,0 0 0,1 0 0,-2 0 0,1-1 0,-1 1 0,2-1 0,-2 0 0,0-1 0,1 2 0,-1-1 0,-5-1 0,-13 0 0,17 0 0,0 0 0,0 0 0,0 0 0,0 0 0,0 0 0,0 1 0,0 0 0,0 0 0,0 1 0,0-1 0,0 0 0,0 2 0,1-1 0,0 0 0,-1 1 0,-6 4 0,-18 16 0,25-21 0,1 0 0,0 0 0,0 0 0,0 0 0,-1 1 0,2-1 0,-1 1 0,0 0 0,1 0 0,-1 0 0,1 0 0,0 1 0,1-1 0,-2 0 0,2 1 0,0-1 0,-2 5 0,-5 28 0,6-25 0,-1-1 0,1 1 0,1 0 0,-1 0 0,2 0 0,0 0 0,0-1 0,1 1 0,4 20 0,-3-27 0,0 1 0,-1-1 0,0 1 0,0 0 0,0 0 0,0 0 0,-1-1 0,1 1 0,-2 0 0,1-1 0,-1 1 0,1 0 0,-1 0 0,0 0 0,-1 0 0,1-1 0,0 0 0,-2 0 0,1 1 0,0 0 0,0-2 0,-1 2 0,0-2 0,0 1 0,0 0 0,0 0 0,-1-1 0,-6 5 0,-12 11 0,18-17 0,0 1 0,0 0 0,1 0 0,-1 0 0,0 0 0,1 1 0,0-1 0,0 2 0,0-2 0,1 2 0,-1-2 0,1 1 0,0 1 0,0-1 0,1 1 0,-1-1 0,1 1 0,-1 6 0,0 20 0,2-25 0,0 0 0,0 0 0,0 0 0,-1 0 0,0-1 0,0 0 0,-1 1 0,1 0 0,-1 0 0,0-1 0,-1 0 0,1 0 0,-1 0 0,0 0 0,-4 5 0,3-4 0,0 0 0,1 0 0,0 1 0,1-1 0,-1 1 0,1 0 0,0 0 0,1-1 0,-1 1 0,2 0 0,-2 8 0,-3 20 0,1-17 0,2-1 0,0 1 0,1 0 0,1 0 0,0 0 0,1 0 0,4 19 0,-1-28 0,-1-1 0,1 0 0,0 0 0,1 0 0,0 0 0,0-1 0,1 0 0,1 0 0,-1 1 0,1-3 0,13 12 0,-13-10 0,0-1 0,-1 1 0,0 1 0,0-1 0,-1 1 0,7 13 0,16 23 0,-19-34 0,1-1 0,-1-1 0,2 0 0,-1 0 0,1-1 0,19 10 0,12 8 0,-37-20 0,1 0 0,-1 0 0,0 0 0,-1 0 0,1 1 0,-1 0 0,0 0 0,-1 1 0,7 12 0,-6-9 0,1-1 0,1 0 0,8 11 0,-12-17 0,0-1 0,1 1 0,-1-1 0,1 1 0,0-1 0,-1 0 0,1-1 0,-1 1 0,1 0 0,1-1 0,-1 1 0,0-2 0,0 2 0,6 0 0,95 17 0,-100-19-49,1 2 1,-1-2-1,0 2 0,0-1 0,1 1 1,-2 0-1,2-1 0,-2 1 0,1 1 1,0-1-1,-1 1 0,1 0 0,-1 0 1,0 0-1,0 0 0,0 0 0,0 1 1,0-1-1,-1 1 0,0 0 0,0 0 1,0-1-1,0 2 0,-1-1 0,1 0 0,-1 0 1,1 7-1,0 2-6777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1D41-FCC6-C1AF-73DE-C3C6A9F1D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F8E7D-64BC-10F4-9BE7-1754072D3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7FFD2-E8EC-D245-2381-BBAC52B04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CA11-E48D-4D8A-A0E3-CBD24FA20D2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FE6BB-C050-6286-F47D-AA353D26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10BF2-C39F-C156-B502-18DB42A8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F9A05-5630-436A-907D-C7CD7DBA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94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5E42-5E54-78DD-ADF0-F05B2F57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E4CD1-1E7F-A108-0B4E-564602892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E5710-4D52-3177-6E7A-F9EBB4A6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CA11-E48D-4D8A-A0E3-CBD24FA20D2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5EC3A-8AA5-F9BD-4A16-7D35D392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789B2-C6F4-49EF-4E5F-AD9AB34B4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F9A05-5630-436A-907D-C7CD7DBA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21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A0C69E-4003-16BC-5DA3-5065A8DBA3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36C3BD-AAFD-97FE-B249-0CDECF34B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9F3AC-5F90-BFC4-EE4E-9656CD4D7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CA11-E48D-4D8A-A0E3-CBD24FA20D2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E6E37-38A5-8C3B-9440-B2AFEB710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F1FF7-90EC-5CC6-EDE6-816DA4606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F9A05-5630-436A-907D-C7CD7DBA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E40CA-580D-A7B8-EBDD-EDFA3BF2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F736C-2BD1-585E-C1CC-73BA50A2E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D1C90-3229-2D4B-C398-BE4224A37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CA11-E48D-4D8A-A0E3-CBD24FA20D2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08D35-A77F-4AC6-4268-859E498D6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E8CE4-E1A9-5F4F-3925-3C7269064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F9A05-5630-436A-907D-C7CD7DBA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3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DAF6D-2454-16A0-27C1-5A2DE5E14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44D1E-34EF-BDF0-BCC4-89DA94023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63BD4-56F5-FD7A-2875-45DCF3731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CA11-E48D-4D8A-A0E3-CBD24FA20D2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6C240-2FCD-7C19-85F2-D93C9E13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89AAC-2252-9D30-85B7-AC7C4AD4D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F9A05-5630-436A-907D-C7CD7DBA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3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DE62-C107-7779-AE0C-54DBDBC1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AA077-D3A8-8217-9B9A-F5B81C136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D0E5D-76F7-9FF7-D2C4-024928E5E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52134-D66D-3CBF-AE56-D027E6C8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CA11-E48D-4D8A-A0E3-CBD24FA20D2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426A6-2EE1-A23B-103F-1D56C3020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E555E-DE6B-721F-56AD-67AD88E1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F9A05-5630-436A-907D-C7CD7DBA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65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C332C-D462-3565-5810-82CC2E86D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1D30F-C5B5-54F1-1961-B11B369F3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D77A7-D496-E6C2-111C-114046AA8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C5139-D0A1-93D6-D854-667A278913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C39F6F-4132-0664-75B6-0F64A8F0DC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FBCCA8-C5A7-532D-BD67-E2983959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CA11-E48D-4D8A-A0E3-CBD24FA20D2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79A49-C14C-A307-7394-DCCC17806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38498A-B0A9-7B92-4F0D-D75DD581D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F9A05-5630-436A-907D-C7CD7DBA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72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0C52C-B28C-1CE1-9498-305A74C9A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36D9F5-CAF7-5869-05E6-D4C8011DC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CA11-E48D-4D8A-A0E3-CBD24FA20D2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850DC-D8AD-4088-1C70-E56672CF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3782D5-55F3-D452-ABE8-CA3F0FB10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F9A05-5630-436A-907D-C7CD7DBA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83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45A405-0A15-AB3C-786B-F42F167CA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CA11-E48D-4D8A-A0E3-CBD24FA20D2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2E7CB-6989-E9BC-15C8-57EFF5A9F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1A2AB-1FED-5C4D-D5FE-7FA789054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F9A05-5630-436A-907D-C7CD7DBA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11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54272-1FE2-5DA6-AE68-D9B7B890B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3E807-F6F0-540E-A3A1-8D55C8833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EA5C15-6B14-9813-1433-BD1FBE284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35383-1F22-B1FF-4125-9AFDB6701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CA11-E48D-4D8A-A0E3-CBD24FA20D2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CC7F-108E-441E-9D51-ADB19BF79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1584B-DB30-0E5C-209A-B801182E9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F9A05-5630-436A-907D-C7CD7DBA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72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1670-2EF2-33CC-8F2D-65FDB559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D60CE4-70B6-DE40-A77C-D82AE8834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BEE6B-F6D5-C405-1995-F7C571342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687EA-3427-EDC0-3765-38B38859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CA11-E48D-4D8A-A0E3-CBD24FA20D2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12C2F-93AF-FC06-8AB2-14F3177FF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244C5-FD11-5C08-3952-F0B1E6114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F9A05-5630-436A-907D-C7CD7DBA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56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5246B7-131D-F011-E07C-B1646CB0B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826A6-9264-B6F4-7BE8-52B3B0902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B9ADF-BF06-67C9-FCA8-B6D03483B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5CA11-E48D-4D8A-A0E3-CBD24FA20D2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58DFB-421E-88C7-5288-8E3512154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884B9-C1A2-C28F-78CD-165BB9976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F9A05-5630-436A-907D-C7CD7DBA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8.png"/><Relationship Id="rId26" Type="http://schemas.openxmlformats.org/officeDocument/2006/relationships/image" Target="../media/image10.png"/><Relationship Id="rId39" Type="http://schemas.openxmlformats.org/officeDocument/2006/relationships/image" Target="../media/image16.png"/><Relationship Id="rId21" Type="http://schemas.openxmlformats.org/officeDocument/2006/relationships/customXml" Target="../ink/ink11.xml"/><Relationship Id="rId34" Type="http://schemas.openxmlformats.org/officeDocument/2006/relationships/image" Target="../media/image14.png"/><Relationship Id="rId42" Type="http://schemas.openxmlformats.org/officeDocument/2006/relationships/customXml" Target="../ink/ink24.xml"/><Relationship Id="rId47" Type="http://schemas.openxmlformats.org/officeDocument/2006/relationships/image" Target="../media/image20.png"/><Relationship Id="rId50" Type="http://schemas.openxmlformats.org/officeDocument/2006/relationships/customXml" Target="../ink/ink28.xm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29" Type="http://schemas.openxmlformats.org/officeDocument/2006/relationships/customXml" Target="../ink/ink17.xml"/><Relationship Id="rId11" Type="http://schemas.openxmlformats.org/officeDocument/2006/relationships/customXml" Target="../ink/ink6.xml"/><Relationship Id="rId24" Type="http://schemas.openxmlformats.org/officeDocument/2006/relationships/customXml" Target="../ink/ink14.xml"/><Relationship Id="rId32" Type="http://schemas.openxmlformats.org/officeDocument/2006/relationships/image" Target="../media/image13.png"/><Relationship Id="rId37" Type="http://schemas.openxmlformats.org/officeDocument/2006/relationships/customXml" Target="../ink/ink21.xml"/><Relationship Id="rId40" Type="http://schemas.openxmlformats.org/officeDocument/2006/relationships/customXml" Target="../ink/ink23.xml"/><Relationship Id="rId45" Type="http://schemas.openxmlformats.org/officeDocument/2006/relationships/image" Target="../media/image19.png"/><Relationship Id="rId5" Type="http://schemas.openxmlformats.org/officeDocument/2006/relationships/customXml" Target="../ink/ink2.xml"/><Relationship Id="rId15" Type="http://schemas.openxmlformats.org/officeDocument/2006/relationships/customXml" Target="../ink/ink8.xml"/><Relationship Id="rId23" Type="http://schemas.openxmlformats.org/officeDocument/2006/relationships/customXml" Target="../ink/ink13.xml"/><Relationship Id="rId28" Type="http://schemas.openxmlformats.org/officeDocument/2006/relationships/image" Target="../media/image11.png"/><Relationship Id="rId36" Type="http://schemas.openxmlformats.org/officeDocument/2006/relationships/image" Target="../media/image15.png"/><Relationship Id="rId49" Type="http://schemas.openxmlformats.org/officeDocument/2006/relationships/image" Target="../media/image21.png"/><Relationship Id="rId10" Type="http://schemas.openxmlformats.org/officeDocument/2006/relationships/image" Target="../media/image4.png"/><Relationship Id="rId19" Type="http://schemas.openxmlformats.org/officeDocument/2006/relationships/customXml" Target="../ink/ink10.xml"/><Relationship Id="rId31" Type="http://schemas.openxmlformats.org/officeDocument/2006/relationships/customXml" Target="../ink/ink18.xml"/><Relationship Id="rId44" Type="http://schemas.openxmlformats.org/officeDocument/2006/relationships/customXml" Target="../ink/ink25.xml"/><Relationship Id="rId4" Type="http://schemas.openxmlformats.org/officeDocument/2006/relationships/image" Target="../media/image2.png"/><Relationship Id="rId9" Type="http://schemas.openxmlformats.org/officeDocument/2006/relationships/customXml" Target="../ink/ink5.xml"/><Relationship Id="rId14" Type="http://schemas.openxmlformats.org/officeDocument/2006/relationships/image" Target="../media/image6.png"/><Relationship Id="rId22" Type="http://schemas.openxmlformats.org/officeDocument/2006/relationships/customXml" Target="../ink/ink12.xml"/><Relationship Id="rId27" Type="http://schemas.openxmlformats.org/officeDocument/2006/relationships/customXml" Target="../ink/ink16.xml"/><Relationship Id="rId30" Type="http://schemas.openxmlformats.org/officeDocument/2006/relationships/image" Target="../media/image12.png"/><Relationship Id="rId35" Type="http://schemas.openxmlformats.org/officeDocument/2006/relationships/customXml" Target="../ink/ink20.xml"/><Relationship Id="rId43" Type="http://schemas.openxmlformats.org/officeDocument/2006/relationships/image" Target="../media/image18.png"/><Relationship Id="rId48" Type="http://schemas.openxmlformats.org/officeDocument/2006/relationships/customXml" Target="../ink/ink27.xml"/><Relationship Id="rId8" Type="http://schemas.openxmlformats.org/officeDocument/2006/relationships/customXml" Target="../ink/ink4.xml"/><Relationship Id="rId51" Type="http://schemas.openxmlformats.org/officeDocument/2006/relationships/image" Target="../media/image22.png"/><Relationship Id="rId3" Type="http://schemas.openxmlformats.org/officeDocument/2006/relationships/customXml" Target="../ink/ink1.xml"/><Relationship Id="rId12" Type="http://schemas.openxmlformats.org/officeDocument/2006/relationships/image" Target="../media/image5.png"/><Relationship Id="rId17" Type="http://schemas.openxmlformats.org/officeDocument/2006/relationships/customXml" Target="../ink/ink9.xml"/><Relationship Id="rId25" Type="http://schemas.openxmlformats.org/officeDocument/2006/relationships/customXml" Target="../ink/ink15.xml"/><Relationship Id="rId33" Type="http://schemas.openxmlformats.org/officeDocument/2006/relationships/customXml" Target="../ink/ink19.xml"/><Relationship Id="rId38" Type="http://schemas.openxmlformats.org/officeDocument/2006/relationships/customXml" Target="../ink/ink22.xml"/><Relationship Id="rId46" Type="http://schemas.openxmlformats.org/officeDocument/2006/relationships/customXml" Target="../ink/ink26.xml"/><Relationship Id="rId20" Type="http://schemas.openxmlformats.org/officeDocument/2006/relationships/image" Target="../media/image9.png"/><Relationship Id="rId41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7150999-5916-7E57-4175-0AB6A1614186}"/>
              </a:ext>
            </a:extLst>
          </p:cNvPr>
          <p:cNvGrpSpPr/>
          <p:nvPr/>
        </p:nvGrpSpPr>
        <p:grpSpPr>
          <a:xfrm>
            <a:off x="1548744" y="99204"/>
            <a:ext cx="8457898" cy="8445261"/>
            <a:chOff x="-193792" y="366413"/>
            <a:chExt cx="11718684" cy="11718684"/>
          </a:xfrm>
        </p:grpSpPr>
        <p:pic>
          <p:nvPicPr>
            <p:cNvPr id="5" name="Picture 4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9CD6DDCA-B16C-8D0F-8A85-3D2B8D8FF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3792" y="366413"/>
              <a:ext cx="11718684" cy="11718684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5C590B-28E4-BAF4-D6B6-1C5993DCBE22}"/>
                </a:ext>
              </a:extLst>
            </p:cNvPr>
            <p:cNvGrpSpPr/>
            <p:nvPr/>
          </p:nvGrpSpPr>
          <p:grpSpPr>
            <a:xfrm>
              <a:off x="775920" y="4052641"/>
              <a:ext cx="9530237" cy="1689644"/>
              <a:chOff x="775920" y="4036931"/>
              <a:chExt cx="9537251" cy="1705355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D77C9A96-DEDB-64DA-BCD7-81732DC72EEF}"/>
                      </a:ext>
                    </a:extLst>
                  </p14:cNvPr>
                  <p14:cNvContentPartPr/>
                  <p14:nvPr/>
                </p14:nvContentPartPr>
                <p14:xfrm>
                  <a:off x="10273931" y="4036931"/>
                  <a:ext cx="360" cy="360"/>
                </p14:xfrm>
              </p:contentPart>
            </mc:Choice>
            <mc:Fallback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D77C9A96-DEDB-64DA-BCD7-81732DC72EE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67811" y="4030811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52C7AA80-D16F-098E-9498-C8F12E1CC932}"/>
                      </a:ext>
                    </a:extLst>
                  </p14:cNvPr>
                  <p14:cNvContentPartPr/>
                  <p14:nvPr/>
                </p14:nvContentPartPr>
                <p14:xfrm>
                  <a:off x="9497411" y="4175171"/>
                  <a:ext cx="360" cy="360"/>
                </p14:xfrm>
              </p:contentPart>
            </mc:Choice>
            <mc:Fallback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52C7AA80-D16F-098E-9498-C8F12E1CC93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491291" y="4169051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CD93633A-4DF6-005D-BD17-C1F2080098D8}"/>
                      </a:ext>
                    </a:extLst>
                  </p14:cNvPr>
                  <p14:cNvContentPartPr/>
                  <p14:nvPr/>
                </p14:nvContentPartPr>
                <p14:xfrm>
                  <a:off x="9195731" y="4080131"/>
                  <a:ext cx="1117440" cy="121320"/>
                </p14:xfrm>
              </p:contentPart>
            </mc:Choice>
            <mc:Fallback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CD93633A-4DF6-005D-BD17-C1F2080098D8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187247" y="4071573"/>
                    <a:ext cx="1134409" cy="1384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04399641-906B-4220-98C3-B106C0133851}"/>
                      </a:ext>
                    </a:extLst>
                  </p14:cNvPr>
                  <p14:cNvContentPartPr/>
                  <p14:nvPr/>
                </p14:nvContentPartPr>
                <p14:xfrm>
                  <a:off x="9195731" y="4200731"/>
                  <a:ext cx="3600" cy="360"/>
                </p14:xfrm>
              </p:contentPart>
            </mc:Choice>
            <mc:Fallback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04399641-906B-4220-98C3-B106C0133851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186988" y="4194611"/>
                    <a:ext cx="21086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338EDC2E-DE03-7C0D-0E2D-012BAB552368}"/>
                      </a:ext>
                    </a:extLst>
                  </p14:cNvPr>
                  <p14:cNvContentPartPr/>
                  <p14:nvPr/>
                </p14:nvContentPartPr>
                <p14:xfrm>
                  <a:off x="8669051" y="4200732"/>
                  <a:ext cx="535320" cy="565200"/>
                </p14:xfrm>
              </p:contentPart>
            </mc:Choice>
            <mc:Fallback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338EDC2E-DE03-7C0D-0E2D-012BAB55236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660570" y="4192161"/>
                    <a:ext cx="552283" cy="582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FCF982EB-F348-EEC0-B4AE-136694EEC32D}"/>
                      </a:ext>
                    </a:extLst>
                  </p14:cNvPr>
                  <p14:cNvContentPartPr/>
                  <p14:nvPr/>
                </p14:nvContentPartPr>
                <p14:xfrm>
                  <a:off x="7583651" y="4752971"/>
                  <a:ext cx="1094760" cy="121320"/>
                </p14:xfrm>
              </p:contentPart>
            </mc:Choice>
            <mc:Fallback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FCF982EB-F348-EEC0-B4AE-136694EEC32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575164" y="4744377"/>
                    <a:ext cx="1111733" cy="138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8B11283A-7C68-094A-0CF7-2F1740699A48}"/>
                      </a:ext>
                    </a:extLst>
                  </p14:cNvPr>
                  <p14:cNvContentPartPr/>
                  <p14:nvPr/>
                </p14:nvContentPartPr>
                <p14:xfrm>
                  <a:off x="7483931" y="4626251"/>
                  <a:ext cx="107640" cy="26496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8B11283A-7C68-094A-0CF7-2F1740699A48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475459" y="4617688"/>
                    <a:ext cx="124583" cy="2820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2A86954D-3314-A953-EF88-7001B9326B59}"/>
                      </a:ext>
                    </a:extLst>
                  </p14:cNvPr>
                  <p14:cNvContentPartPr/>
                  <p14:nvPr/>
                </p14:nvContentPartPr>
                <p14:xfrm>
                  <a:off x="7015931" y="4528691"/>
                  <a:ext cx="471960" cy="31824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2A86954D-3314-A953-EF88-7001B9326B59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007450" y="4520117"/>
                    <a:ext cx="488923" cy="3353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E998CD3E-6799-D632-1D82-6D3B98DF6ADC}"/>
                      </a:ext>
                    </a:extLst>
                  </p14:cNvPr>
                  <p14:cNvContentPartPr/>
                  <p14:nvPr/>
                </p14:nvContentPartPr>
                <p14:xfrm>
                  <a:off x="6795611" y="4822125"/>
                  <a:ext cx="304920" cy="878400"/>
                </p14:xfrm>
              </p:contentPart>
            </mc:Choice>
            <mc:Fallback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E998CD3E-6799-D632-1D82-6D3B98DF6AD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787127" y="4813558"/>
                    <a:ext cx="321888" cy="8955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B63D11D8-A487-2E7F-9DF7-58551C7EF2B3}"/>
                      </a:ext>
                    </a:extLst>
                  </p14:cNvPr>
                  <p14:cNvContentPartPr/>
                  <p14:nvPr/>
                </p14:nvContentPartPr>
                <p14:xfrm>
                  <a:off x="6208451" y="5537085"/>
                  <a:ext cx="874080" cy="205201"/>
                </p14:xfrm>
              </p:contentPart>
            </mc:Choice>
            <mc:Fallback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B63D11D8-A487-2E7F-9DF7-58551C7EF2B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199965" y="5528514"/>
                    <a:ext cx="891052" cy="222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959B07C5-3C0F-6B5C-E0BF-A91BB29BB785}"/>
                      </a:ext>
                    </a:extLst>
                  </p14:cNvPr>
                  <p14:cNvContentPartPr/>
                  <p14:nvPr/>
                </p14:nvContentPartPr>
                <p14:xfrm>
                  <a:off x="6823331" y="5262045"/>
                  <a:ext cx="360" cy="360"/>
                </p14:xfrm>
              </p:contentPart>
            </mc:Choice>
            <mc:Fallback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959B07C5-3C0F-6B5C-E0BF-A91BB29BB785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817211" y="5255925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C2950F4D-76AA-5DC1-48A4-9AE3F403CF4D}"/>
                      </a:ext>
                    </a:extLst>
                  </p14:cNvPr>
                  <p14:cNvContentPartPr/>
                  <p14:nvPr/>
                </p14:nvContentPartPr>
                <p14:xfrm>
                  <a:off x="7053015" y="5695643"/>
                  <a:ext cx="360" cy="360"/>
                </p14:xfrm>
              </p:contentPart>
            </mc:Choice>
            <mc:Fallback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C2950F4D-76AA-5DC1-48A4-9AE3F403CF4D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046895" y="5689523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9B281B75-2664-076E-0108-105062A40B9B}"/>
                      </a:ext>
                    </a:extLst>
                  </p14:cNvPr>
                  <p14:cNvContentPartPr/>
                  <p14:nvPr/>
                </p14:nvContentPartPr>
                <p14:xfrm>
                  <a:off x="6243375" y="5605283"/>
                  <a:ext cx="360" cy="360"/>
                </p14:xfrm>
              </p:contentPart>
            </mc:Choice>
            <mc:Fallback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9B281B75-2664-076E-0108-105062A40B9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37255" y="5599163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B499E886-C15F-C2AE-E0D7-BB2CD26B1E0B}"/>
                      </a:ext>
                    </a:extLst>
                  </p14:cNvPr>
                  <p14:cNvContentPartPr/>
                  <p14:nvPr/>
                </p14:nvContentPartPr>
                <p14:xfrm>
                  <a:off x="6195855" y="5609963"/>
                  <a:ext cx="360" cy="360"/>
                </p14:xfrm>
              </p:contentPart>
            </mc:Choice>
            <mc:Fallback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B499E886-C15F-C2AE-E0D7-BB2CD26B1E0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189735" y="5603843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E04F2A28-4018-B6A2-3374-9FB567C112B2}"/>
                      </a:ext>
                    </a:extLst>
                  </p14:cNvPr>
                  <p14:cNvContentPartPr/>
                  <p14:nvPr/>
                </p14:nvContentPartPr>
                <p14:xfrm>
                  <a:off x="5958799" y="5049589"/>
                  <a:ext cx="235080" cy="558360"/>
                </p14:xfrm>
              </p:contentPart>
            </mc:Choice>
            <mc:Fallback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E04F2A28-4018-B6A2-3374-9FB567C112B2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950314" y="5041022"/>
                    <a:ext cx="252050" cy="5754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6B159533-7576-9CCD-13CF-0DACEA8F1F82}"/>
                      </a:ext>
                    </a:extLst>
                  </p14:cNvPr>
                  <p14:cNvContentPartPr/>
                  <p14:nvPr/>
                </p14:nvContentPartPr>
                <p14:xfrm>
                  <a:off x="5449430" y="4981350"/>
                  <a:ext cx="510120" cy="147600"/>
                </p14:xfrm>
              </p:contentPart>
            </mc:Choice>
            <mc:Fallback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6B159533-7576-9CCD-13CF-0DACEA8F1F82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440945" y="4972786"/>
                    <a:ext cx="527091" cy="1647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2873A189-F756-BF3F-2D5E-28094BBC2F62}"/>
                      </a:ext>
                    </a:extLst>
                  </p14:cNvPr>
                  <p14:cNvContentPartPr/>
                  <p14:nvPr/>
                </p14:nvContentPartPr>
                <p14:xfrm>
                  <a:off x="4479785" y="4844790"/>
                  <a:ext cx="978480" cy="340200"/>
                </p14:xfrm>
              </p:contentPart>
            </mc:Choice>
            <mc:Fallback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2873A189-F756-BF3F-2D5E-28094BBC2F62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471303" y="4836235"/>
                    <a:ext cx="995445" cy="3573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D230426D-C594-780C-EAB7-033AE7E1134C}"/>
                      </a:ext>
                    </a:extLst>
                  </p14:cNvPr>
                  <p14:cNvContentPartPr/>
                  <p14:nvPr/>
                </p14:nvContentPartPr>
                <p14:xfrm>
                  <a:off x="3985865" y="4513230"/>
                  <a:ext cx="497520" cy="325440"/>
                </p14:xfrm>
              </p:contentPart>
            </mc:Choice>
            <mc:Fallback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D230426D-C594-780C-EAB7-033AE7E1134C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977382" y="4504666"/>
                    <a:ext cx="514487" cy="342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1C39B189-5682-CF46-7BC9-47CB1AA92E08}"/>
                      </a:ext>
                    </a:extLst>
                  </p14:cNvPr>
                  <p14:cNvContentPartPr/>
                  <p14:nvPr/>
                </p14:nvContentPartPr>
                <p14:xfrm>
                  <a:off x="3900545" y="4511790"/>
                  <a:ext cx="90720" cy="19440"/>
                </p14:xfrm>
              </p:contentPart>
            </mc:Choice>
            <mc:Fallback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1C39B189-5682-CF46-7BC9-47CB1AA92E08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892071" y="4503316"/>
                    <a:ext cx="107668" cy="363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888391BE-E02A-64F0-5EDB-B0ECB9A25F5C}"/>
                      </a:ext>
                    </a:extLst>
                  </p14:cNvPr>
                  <p14:cNvContentPartPr/>
                  <p14:nvPr/>
                </p14:nvContentPartPr>
                <p14:xfrm>
                  <a:off x="2454425" y="4524030"/>
                  <a:ext cx="117360" cy="38520"/>
                </p14:xfrm>
              </p:contentPart>
            </mc:Choice>
            <mc:Fallback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888391BE-E02A-64F0-5EDB-B0ECB9A25F5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445935" y="4515526"/>
                    <a:ext cx="134340" cy="555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7E145FBC-7764-FC18-4D07-78C3F9C79AB2}"/>
                      </a:ext>
                    </a:extLst>
                  </p14:cNvPr>
                  <p14:cNvContentPartPr/>
                  <p14:nvPr/>
                </p14:nvContentPartPr>
                <p14:xfrm>
                  <a:off x="2571425" y="4527270"/>
                  <a:ext cx="360" cy="360"/>
                </p14:xfrm>
              </p:contentPart>
            </mc:Choice>
            <mc:Fallback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7E145FBC-7764-FC18-4D07-78C3F9C79AB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565305" y="452115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171B3497-F5F0-A3E9-6B94-E749A81C9117}"/>
                      </a:ext>
                    </a:extLst>
                  </p14:cNvPr>
                  <p14:cNvContentPartPr/>
                  <p14:nvPr/>
                </p14:nvContentPartPr>
                <p14:xfrm>
                  <a:off x="2581505" y="4486230"/>
                  <a:ext cx="1301760" cy="90720"/>
                </p14:xfrm>
              </p:contentPart>
            </mc:Choice>
            <mc:Fallback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171B3497-F5F0-A3E9-6B94-E749A81C9117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573020" y="4477662"/>
                    <a:ext cx="1318731" cy="1078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79E20529-A28B-037A-3F65-5C77D78E6654}"/>
                      </a:ext>
                    </a:extLst>
                  </p14:cNvPr>
                  <p14:cNvContentPartPr/>
                  <p14:nvPr/>
                </p14:nvContentPartPr>
                <p14:xfrm>
                  <a:off x="901560" y="4851270"/>
                  <a:ext cx="3600" cy="15840"/>
                </p14:xfrm>
              </p:contentPart>
            </mc:Choice>
            <mc:Fallback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79E20529-A28B-037A-3F65-5C77D78E6654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892817" y="4842855"/>
                    <a:ext cx="21086" cy="326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D6CE6D08-6EBA-421B-8090-A0E47CC8A40A}"/>
                      </a:ext>
                    </a:extLst>
                  </p14:cNvPr>
                  <p14:cNvContentPartPr/>
                  <p14:nvPr/>
                </p14:nvContentPartPr>
                <p14:xfrm>
                  <a:off x="2241120" y="4562190"/>
                  <a:ext cx="222840" cy="171000"/>
                </p14:xfrm>
              </p:contentPart>
            </mc:Choice>
            <mc:Fallback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6CE6D08-6EBA-421B-8090-A0E47CC8A40A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232626" y="4553615"/>
                    <a:ext cx="239828" cy="1881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F431911F-C24E-967B-81F6-16FE00883C49}"/>
                      </a:ext>
                    </a:extLst>
                  </p14:cNvPr>
                  <p14:cNvContentPartPr/>
                  <p14:nvPr/>
                </p14:nvContentPartPr>
                <p14:xfrm>
                  <a:off x="1899480" y="4714470"/>
                  <a:ext cx="351720" cy="73440"/>
                </p14:xfrm>
              </p:contentPart>
            </mc:Choice>
            <mc:Fallback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F431911F-C24E-967B-81F6-16FE00883C4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890999" y="4705919"/>
                    <a:ext cx="368682" cy="905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239423D5-9A2F-B4AC-8EB6-4B6C996A5923}"/>
                      </a:ext>
                    </a:extLst>
                  </p14:cNvPr>
                  <p14:cNvContentPartPr/>
                  <p14:nvPr/>
                </p14:nvContentPartPr>
                <p14:xfrm>
                  <a:off x="1614720" y="4653990"/>
                  <a:ext cx="287280" cy="131040"/>
                </p14:xfrm>
              </p:contentPart>
            </mc:Choice>
            <mc:Fallback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239423D5-9A2F-B4AC-8EB6-4B6C996A5923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606241" y="4645389"/>
                    <a:ext cx="304238" cy="1482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DD930410-0F20-D135-1A7E-E47B6DB7B188}"/>
                      </a:ext>
                    </a:extLst>
                  </p14:cNvPr>
                  <p14:cNvContentPartPr/>
                  <p14:nvPr/>
                </p14:nvContentPartPr>
                <p14:xfrm>
                  <a:off x="1282800" y="4715910"/>
                  <a:ext cx="339840" cy="31680"/>
                </p14:xfrm>
              </p:contentPart>
            </mc:Choice>
            <mc:Fallback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DD930410-0F20-D135-1A7E-E47B6DB7B188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274304" y="4707361"/>
                    <a:ext cx="356832" cy="487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430135B2-6145-1D59-266D-0698638AA938}"/>
                      </a:ext>
                    </a:extLst>
                  </p14:cNvPr>
                  <p14:cNvContentPartPr/>
                  <p14:nvPr/>
                </p14:nvContentPartPr>
                <p14:xfrm>
                  <a:off x="775920" y="4491270"/>
                  <a:ext cx="510480" cy="227160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430135B2-6145-1D59-266D-0698638AA938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67437" y="4482707"/>
                    <a:ext cx="527446" cy="24428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81740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Gerald Hoadley</dc:creator>
  <cp:lastModifiedBy>Gerald Hoadley</cp:lastModifiedBy>
  <cp:revision>2</cp:revision>
  <dcterms:created xsi:type="dcterms:W3CDTF">2023-11-06T17:29:14Z</dcterms:created>
  <dcterms:modified xsi:type="dcterms:W3CDTF">2023-11-06T22:56:31Z</dcterms:modified>
</cp:coreProperties>
</file>